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</p:sldIdLst>
  <p:sldSz cx="9215438" cy="12192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39" d="100"/>
          <a:sy n="39" d="100"/>
        </p:scale>
        <p:origin x="2076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91158" y="1995312"/>
            <a:ext cx="7833122" cy="4244622"/>
          </a:xfrm>
        </p:spPr>
        <p:txBody>
          <a:bodyPr anchor="b"/>
          <a:lstStyle>
            <a:lvl1pPr algn="ctr">
              <a:defRPr sz="6047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1930" y="6403623"/>
            <a:ext cx="6911579" cy="2943577"/>
          </a:xfrm>
        </p:spPr>
        <p:txBody>
          <a:bodyPr/>
          <a:lstStyle>
            <a:lvl1pPr marL="0" indent="0" algn="ctr">
              <a:buNone/>
              <a:defRPr sz="2419"/>
            </a:lvl1pPr>
            <a:lvl2pPr marL="460766" indent="0" algn="ctr">
              <a:buNone/>
              <a:defRPr sz="2016"/>
            </a:lvl2pPr>
            <a:lvl3pPr marL="921532" indent="0" algn="ctr">
              <a:buNone/>
              <a:defRPr sz="1814"/>
            </a:lvl3pPr>
            <a:lvl4pPr marL="1382298" indent="0" algn="ctr">
              <a:buNone/>
              <a:defRPr sz="1612"/>
            </a:lvl4pPr>
            <a:lvl5pPr marL="1843065" indent="0" algn="ctr">
              <a:buNone/>
              <a:defRPr sz="1612"/>
            </a:lvl5pPr>
            <a:lvl6pPr marL="2303831" indent="0" algn="ctr">
              <a:buNone/>
              <a:defRPr sz="1612"/>
            </a:lvl6pPr>
            <a:lvl7pPr marL="2764597" indent="0" algn="ctr">
              <a:buNone/>
              <a:defRPr sz="1612"/>
            </a:lvl7pPr>
            <a:lvl8pPr marL="3225363" indent="0" algn="ctr">
              <a:buNone/>
              <a:defRPr sz="1612"/>
            </a:lvl8pPr>
            <a:lvl9pPr marL="3686129" indent="0" algn="ctr">
              <a:buNone/>
              <a:defRPr sz="1612"/>
            </a:lvl9pPr>
          </a:lstStyle>
          <a:p>
            <a:r>
              <a:rPr lang="hr-HR"/>
              <a:t>Kliknite da biste uredili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37343-F7CA-474E-9A9C-B4BE8C656280}" type="datetimeFigureOut">
              <a:rPr lang="hr-HR" smtClean="0"/>
              <a:t>10.2.2021.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B2B9D-CCEA-42B8-B5DC-289510BCE5D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921378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37343-F7CA-474E-9A9C-B4BE8C656280}" type="datetimeFigureOut">
              <a:rPr lang="hr-HR" smtClean="0"/>
              <a:t>10.2.2021.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B2B9D-CCEA-42B8-B5DC-289510BCE5D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76832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94798" y="649111"/>
            <a:ext cx="1987079" cy="10332156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33562" y="649111"/>
            <a:ext cx="5846043" cy="10332156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37343-F7CA-474E-9A9C-B4BE8C656280}" type="datetimeFigureOut">
              <a:rPr lang="hr-HR" smtClean="0"/>
              <a:t>10.2.2021.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B2B9D-CCEA-42B8-B5DC-289510BCE5D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37399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37343-F7CA-474E-9A9C-B4BE8C656280}" type="datetimeFigureOut">
              <a:rPr lang="hr-HR" smtClean="0"/>
              <a:t>10.2.2021.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B2B9D-CCEA-42B8-B5DC-289510BCE5D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06157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762" y="3039537"/>
            <a:ext cx="7948315" cy="5071532"/>
          </a:xfrm>
        </p:spPr>
        <p:txBody>
          <a:bodyPr anchor="b"/>
          <a:lstStyle>
            <a:lvl1pPr>
              <a:defRPr sz="6047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762" y="8159048"/>
            <a:ext cx="7948315" cy="2666999"/>
          </a:xfrm>
        </p:spPr>
        <p:txBody>
          <a:bodyPr/>
          <a:lstStyle>
            <a:lvl1pPr marL="0" indent="0">
              <a:buNone/>
              <a:defRPr sz="2419">
                <a:solidFill>
                  <a:schemeClr val="tx1"/>
                </a:solidFill>
              </a:defRPr>
            </a:lvl1pPr>
            <a:lvl2pPr marL="460766" indent="0">
              <a:buNone/>
              <a:defRPr sz="2016">
                <a:solidFill>
                  <a:schemeClr val="tx1">
                    <a:tint val="75000"/>
                  </a:schemeClr>
                </a:solidFill>
              </a:defRPr>
            </a:lvl2pPr>
            <a:lvl3pPr marL="921532" indent="0">
              <a:buNone/>
              <a:defRPr sz="1814">
                <a:solidFill>
                  <a:schemeClr val="tx1">
                    <a:tint val="75000"/>
                  </a:schemeClr>
                </a:solidFill>
              </a:defRPr>
            </a:lvl3pPr>
            <a:lvl4pPr marL="1382298" indent="0">
              <a:buNone/>
              <a:defRPr sz="1612">
                <a:solidFill>
                  <a:schemeClr val="tx1">
                    <a:tint val="75000"/>
                  </a:schemeClr>
                </a:solidFill>
              </a:defRPr>
            </a:lvl4pPr>
            <a:lvl5pPr marL="1843065" indent="0">
              <a:buNone/>
              <a:defRPr sz="1612">
                <a:solidFill>
                  <a:schemeClr val="tx1">
                    <a:tint val="75000"/>
                  </a:schemeClr>
                </a:solidFill>
              </a:defRPr>
            </a:lvl5pPr>
            <a:lvl6pPr marL="2303831" indent="0">
              <a:buNone/>
              <a:defRPr sz="1612">
                <a:solidFill>
                  <a:schemeClr val="tx1">
                    <a:tint val="75000"/>
                  </a:schemeClr>
                </a:solidFill>
              </a:defRPr>
            </a:lvl6pPr>
            <a:lvl7pPr marL="2764597" indent="0">
              <a:buNone/>
              <a:defRPr sz="1612">
                <a:solidFill>
                  <a:schemeClr val="tx1">
                    <a:tint val="75000"/>
                  </a:schemeClr>
                </a:solidFill>
              </a:defRPr>
            </a:lvl7pPr>
            <a:lvl8pPr marL="3225363" indent="0">
              <a:buNone/>
              <a:defRPr sz="1612">
                <a:solidFill>
                  <a:schemeClr val="tx1">
                    <a:tint val="75000"/>
                  </a:schemeClr>
                </a:solidFill>
              </a:defRPr>
            </a:lvl8pPr>
            <a:lvl9pPr marL="3686129" indent="0">
              <a:buNone/>
              <a:defRPr sz="161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37343-F7CA-474E-9A9C-B4BE8C656280}" type="datetimeFigureOut">
              <a:rPr lang="hr-HR" smtClean="0"/>
              <a:t>10.2.2021.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B2B9D-CCEA-42B8-B5DC-289510BCE5D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87293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3561" y="3245556"/>
            <a:ext cx="3916561" cy="7735712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5316" y="3245556"/>
            <a:ext cx="3916561" cy="7735712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37343-F7CA-474E-9A9C-B4BE8C656280}" type="datetimeFigureOut">
              <a:rPr lang="hr-HR" smtClean="0"/>
              <a:t>10.2.2021.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B2B9D-CCEA-42B8-B5DC-289510BCE5D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85865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4762" y="649114"/>
            <a:ext cx="7948315" cy="2356556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4762" y="2988734"/>
            <a:ext cx="3898562" cy="1464732"/>
          </a:xfrm>
        </p:spPr>
        <p:txBody>
          <a:bodyPr anchor="b"/>
          <a:lstStyle>
            <a:lvl1pPr marL="0" indent="0">
              <a:buNone/>
              <a:defRPr sz="2419" b="1"/>
            </a:lvl1pPr>
            <a:lvl2pPr marL="460766" indent="0">
              <a:buNone/>
              <a:defRPr sz="2016" b="1"/>
            </a:lvl2pPr>
            <a:lvl3pPr marL="921532" indent="0">
              <a:buNone/>
              <a:defRPr sz="1814" b="1"/>
            </a:lvl3pPr>
            <a:lvl4pPr marL="1382298" indent="0">
              <a:buNone/>
              <a:defRPr sz="1612" b="1"/>
            </a:lvl4pPr>
            <a:lvl5pPr marL="1843065" indent="0">
              <a:buNone/>
              <a:defRPr sz="1612" b="1"/>
            </a:lvl5pPr>
            <a:lvl6pPr marL="2303831" indent="0">
              <a:buNone/>
              <a:defRPr sz="1612" b="1"/>
            </a:lvl6pPr>
            <a:lvl7pPr marL="2764597" indent="0">
              <a:buNone/>
              <a:defRPr sz="1612" b="1"/>
            </a:lvl7pPr>
            <a:lvl8pPr marL="3225363" indent="0">
              <a:buNone/>
              <a:defRPr sz="1612" b="1"/>
            </a:lvl8pPr>
            <a:lvl9pPr marL="3686129" indent="0">
              <a:buNone/>
              <a:defRPr sz="1612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4762" y="4453467"/>
            <a:ext cx="3898562" cy="6550379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5316" y="2988734"/>
            <a:ext cx="3917761" cy="1464732"/>
          </a:xfrm>
        </p:spPr>
        <p:txBody>
          <a:bodyPr anchor="b"/>
          <a:lstStyle>
            <a:lvl1pPr marL="0" indent="0">
              <a:buNone/>
              <a:defRPr sz="2419" b="1"/>
            </a:lvl1pPr>
            <a:lvl2pPr marL="460766" indent="0">
              <a:buNone/>
              <a:defRPr sz="2016" b="1"/>
            </a:lvl2pPr>
            <a:lvl3pPr marL="921532" indent="0">
              <a:buNone/>
              <a:defRPr sz="1814" b="1"/>
            </a:lvl3pPr>
            <a:lvl4pPr marL="1382298" indent="0">
              <a:buNone/>
              <a:defRPr sz="1612" b="1"/>
            </a:lvl4pPr>
            <a:lvl5pPr marL="1843065" indent="0">
              <a:buNone/>
              <a:defRPr sz="1612" b="1"/>
            </a:lvl5pPr>
            <a:lvl6pPr marL="2303831" indent="0">
              <a:buNone/>
              <a:defRPr sz="1612" b="1"/>
            </a:lvl6pPr>
            <a:lvl7pPr marL="2764597" indent="0">
              <a:buNone/>
              <a:defRPr sz="1612" b="1"/>
            </a:lvl7pPr>
            <a:lvl8pPr marL="3225363" indent="0">
              <a:buNone/>
              <a:defRPr sz="1612" b="1"/>
            </a:lvl8pPr>
            <a:lvl9pPr marL="3686129" indent="0">
              <a:buNone/>
              <a:defRPr sz="1612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5316" y="4453467"/>
            <a:ext cx="3917761" cy="6550379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37343-F7CA-474E-9A9C-B4BE8C656280}" type="datetimeFigureOut">
              <a:rPr lang="hr-HR" smtClean="0"/>
              <a:t>10.2.2021.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B2B9D-CCEA-42B8-B5DC-289510BCE5D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35958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37343-F7CA-474E-9A9C-B4BE8C656280}" type="datetimeFigureOut">
              <a:rPr lang="hr-HR" smtClean="0"/>
              <a:t>10.2.2021.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B2B9D-CCEA-42B8-B5DC-289510BCE5D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769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37343-F7CA-474E-9A9C-B4BE8C656280}" type="datetimeFigureOut">
              <a:rPr lang="hr-HR" smtClean="0"/>
              <a:t>10.2.2021.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B2B9D-CCEA-42B8-B5DC-289510BCE5D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99017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4761" y="812800"/>
            <a:ext cx="2972219" cy="2844800"/>
          </a:xfrm>
        </p:spPr>
        <p:txBody>
          <a:bodyPr anchor="b"/>
          <a:lstStyle>
            <a:lvl1pPr>
              <a:defRPr sz="3225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17762" y="1755425"/>
            <a:ext cx="4665315" cy="8664222"/>
          </a:xfrm>
        </p:spPr>
        <p:txBody>
          <a:bodyPr/>
          <a:lstStyle>
            <a:lvl1pPr>
              <a:defRPr sz="3225"/>
            </a:lvl1pPr>
            <a:lvl2pPr>
              <a:defRPr sz="2822"/>
            </a:lvl2pPr>
            <a:lvl3pPr>
              <a:defRPr sz="2419"/>
            </a:lvl3pPr>
            <a:lvl4pPr>
              <a:defRPr sz="2016"/>
            </a:lvl4pPr>
            <a:lvl5pPr>
              <a:defRPr sz="2016"/>
            </a:lvl5pPr>
            <a:lvl6pPr>
              <a:defRPr sz="2016"/>
            </a:lvl6pPr>
            <a:lvl7pPr>
              <a:defRPr sz="2016"/>
            </a:lvl7pPr>
            <a:lvl8pPr>
              <a:defRPr sz="2016"/>
            </a:lvl8pPr>
            <a:lvl9pPr>
              <a:defRPr sz="2016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4761" y="3657600"/>
            <a:ext cx="2972219" cy="6776156"/>
          </a:xfrm>
        </p:spPr>
        <p:txBody>
          <a:bodyPr/>
          <a:lstStyle>
            <a:lvl1pPr marL="0" indent="0">
              <a:buNone/>
              <a:defRPr sz="1612"/>
            </a:lvl1pPr>
            <a:lvl2pPr marL="460766" indent="0">
              <a:buNone/>
              <a:defRPr sz="1411"/>
            </a:lvl2pPr>
            <a:lvl3pPr marL="921532" indent="0">
              <a:buNone/>
              <a:defRPr sz="1209"/>
            </a:lvl3pPr>
            <a:lvl4pPr marL="1382298" indent="0">
              <a:buNone/>
              <a:defRPr sz="1008"/>
            </a:lvl4pPr>
            <a:lvl5pPr marL="1843065" indent="0">
              <a:buNone/>
              <a:defRPr sz="1008"/>
            </a:lvl5pPr>
            <a:lvl6pPr marL="2303831" indent="0">
              <a:buNone/>
              <a:defRPr sz="1008"/>
            </a:lvl6pPr>
            <a:lvl7pPr marL="2764597" indent="0">
              <a:buNone/>
              <a:defRPr sz="1008"/>
            </a:lvl7pPr>
            <a:lvl8pPr marL="3225363" indent="0">
              <a:buNone/>
              <a:defRPr sz="1008"/>
            </a:lvl8pPr>
            <a:lvl9pPr marL="3686129" indent="0">
              <a:buNone/>
              <a:defRPr sz="1008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37343-F7CA-474E-9A9C-B4BE8C656280}" type="datetimeFigureOut">
              <a:rPr lang="hr-HR" smtClean="0"/>
              <a:t>10.2.2021.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B2B9D-CCEA-42B8-B5DC-289510BCE5D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153813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4761" y="812800"/>
            <a:ext cx="2972219" cy="2844800"/>
          </a:xfrm>
        </p:spPr>
        <p:txBody>
          <a:bodyPr anchor="b"/>
          <a:lstStyle>
            <a:lvl1pPr>
              <a:defRPr sz="3225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917762" y="1755425"/>
            <a:ext cx="4665315" cy="8664222"/>
          </a:xfrm>
        </p:spPr>
        <p:txBody>
          <a:bodyPr anchor="t"/>
          <a:lstStyle>
            <a:lvl1pPr marL="0" indent="0">
              <a:buNone/>
              <a:defRPr sz="3225"/>
            </a:lvl1pPr>
            <a:lvl2pPr marL="460766" indent="0">
              <a:buNone/>
              <a:defRPr sz="2822"/>
            </a:lvl2pPr>
            <a:lvl3pPr marL="921532" indent="0">
              <a:buNone/>
              <a:defRPr sz="2419"/>
            </a:lvl3pPr>
            <a:lvl4pPr marL="1382298" indent="0">
              <a:buNone/>
              <a:defRPr sz="2016"/>
            </a:lvl4pPr>
            <a:lvl5pPr marL="1843065" indent="0">
              <a:buNone/>
              <a:defRPr sz="2016"/>
            </a:lvl5pPr>
            <a:lvl6pPr marL="2303831" indent="0">
              <a:buNone/>
              <a:defRPr sz="2016"/>
            </a:lvl6pPr>
            <a:lvl7pPr marL="2764597" indent="0">
              <a:buNone/>
              <a:defRPr sz="2016"/>
            </a:lvl7pPr>
            <a:lvl8pPr marL="3225363" indent="0">
              <a:buNone/>
              <a:defRPr sz="2016"/>
            </a:lvl8pPr>
            <a:lvl9pPr marL="3686129" indent="0">
              <a:buNone/>
              <a:defRPr sz="2016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4761" y="3657600"/>
            <a:ext cx="2972219" cy="6776156"/>
          </a:xfrm>
        </p:spPr>
        <p:txBody>
          <a:bodyPr/>
          <a:lstStyle>
            <a:lvl1pPr marL="0" indent="0">
              <a:buNone/>
              <a:defRPr sz="1612"/>
            </a:lvl1pPr>
            <a:lvl2pPr marL="460766" indent="0">
              <a:buNone/>
              <a:defRPr sz="1411"/>
            </a:lvl2pPr>
            <a:lvl3pPr marL="921532" indent="0">
              <a:buNone/>
              <a:defRPr sz="1209"/>
            </a:lvl3pPr>
            <a:lvl4pPr marL="1382298" indent="0">
              <a:buNone/>
              <a:defRPr sz="1008"/>
            </a:lvl4pPr>
            <a:lvl5pPr marL="1843065" indent="0">
              <a:buNone/>
              <a:defRPr sz="1008"/>
            </a:lvl5pPr>
            <a:lvl6pPr marL="2303831" indent="0">
              <a:buNone/>
              <a:defRPr sz="1008"/>
            </a:lvl6pPr>
            <a:lvl7pPr marL="2764597" indent="0">
              <a:buNone/>
              <a:defRPr sz="1008"/>
            </a:lvl7pPr>
            <a:lvl8pPr marL="3225363" indent="0">
              <a:buNone/>
              <a:defRPr sz="1008"/>
            </a:lvl8pPr>
            <a:lvl9pPr marL="3686129" indent="0">
              <a:buNone/>
              <a:defRPr sz="1008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37343-F7CA-474E-9A9C-B4BE8C656280}" type="datetimeFigureOut">
              <a:rPr lang="hr-HR" smtClean="0"/>
              <a:t>10.2.2021.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B2B9D-CCEA-42B8-B5DC-289510BCE5D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475336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3562" y="649114"/>
            <a:ext cx="794831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562" y="3245556"/>
            <a:ext cx="794831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3561" y="11300181"/>
            <a:ext cx="2073474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837343-F7CA-474E-9A9C-B4BE8C656280}" type="datetimeFigureOut">
              <a:rPr lang="hr-HR" smtClean="0"/>
              <a:t>10.2.2021.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52614" y="11300181"/>
            <a:ext cx="311021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08403" y="11300181"/>
            <a:ext cx="2073474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DB2B9D-CCEA-42B8-B5DC-289510BCE5D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91273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21532" rtl="0" eaLnBrk="1" latinLnBrk="0" hangingPunct="1">
        <a:lnSpc>
          <a:spcPct val="90000"/>
        </a:lnSpc>
        <a:spcBef>
          <a:spcPct val="0"/>
        </a:spcBef>
        <a:buNone/>
        <a:defRPr sz="443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383" indent="-230383" algn="l" defTabSz="921532" rtl="0" eaLnBrk="1" latinLnBrk="0" hangingPunct="1">
        <a:lnSpc>
          <a:spcPct val="90000"/>
        </a:lnSpc>
        <a:spcBef>
          <a:spcPts val="1008"/>
        </a:spcBef>
        <a:buFont typeface="Arial" panose="020B0604020202020204" pitchFamily="34" charset="0"/>
        <a:buChar char="•"/>
        <a:defRPr sz="2822" kern="1200">
          <a:solidFill>
            <a:schemeClr val="tx1"/>
          </a:solidFill>
          <a:latin typeface="+mn-lt"/>
          <a:ea typeface="+mn-ea"/>
          <a:cs typeface="+mn-cs"/>
        </a:defRPr>
      </a:lvl1pPr>
      <a:lvl2pPr marL="691149" indent="-230383" algn="l" defTabSz="921532" rtl="0" eaLnBrk="1" latinLnBrk="0" hangingPunct="1">
        <a:lnSpc>
          <a:spcPct val="90000"/>
        </a:lnSpc>
        <a:spcBef>
          <a:spcPts val="504"/>
        </a:spcBef>
        <a:buFont typeface="Arial" panose="020B0604020202020204" pitchFamily="34" charset="0"/>
        <a:buChar char="•"/>
        <a:defRPr sz="2419" kern="1200">
          <a:solidFill>
            <a:schemeClr val="tx1"/>
          </a:solidFill>
          <a:latin typeface="+mn-lt"/>
          <a:ea typeface="+mn-ea"/>
          <a:cs typeface="+mn-cs"/>
        </a:defRPr>
      </a:lvl2pPr>
      <a:lvl3pPr marL="1151915" indent="-230383" algn="l" defTabSz="921532" rtl="0" eaLnBrk="1" latinLnBrk="0" hangingPunct="1">
        <a:lnSpc>
          <a:spcPct val="90000"/>
        </a:lnSpc>
        <a:spcBef>
          <a:spcPts val="504"/>
        </a:spcBef>
        <a:buFont typeface="Arial" panose="020B0604020202020204" pitchFamily="34" charset="0"/>
        <a:buChar char="•"/>
        <a:defRPr sz="2016" kern="1200">
          <a:solidFill>
            <a:schemeClr val="tx1"/>
          </a:solidFill>
          <a:latin typeface="+mn-lt"/>
          <a:ea typeface="+mn-ea"/>
          <a:cs typeface="+mn-cs"/>
        </a:defRPr>
      </a:lvl3pPr>
      <a:lvl4pPr marL="1612682" indent="-230383" algn="l" defTabSz="921532" rtl="0" eaLnBrk="1" latinLnBrk="0" hangingPunct="1">
        <a:lnSpc>
          <a:spcPct val="90000"/>
        </a:lnSpc>
        <a:spcBef>
          <a:spcPts val="504"/>
        </a:spcBef>
        <a:buFont typeface="Arial" panose="020B0604020202020204" pitchFamily="34" charset="0"/>
        <a:buChar char="•"/>
        <a:defRPr sz="1814" kern="1200">
          <a:solidFill>
            <a:schemeClr val="tx1"/>
          </a:solidFill>
          <a:latin typeface="+mn-lt"/>
          <a:ea typeface="+mn-ea"/>
          <a:cs typeface="+mn-cs"/>
        </a:defRPr>
      </a:lvl4pPr>
      <a:lvl5pPr marL="2073448" indent="-230383" algn="l" defTabSz="921532" rtl="0" eaLnBrk="1" latinLnBrk="0" hangingPunct="1">
        <a:lnSpc>
          <a:spcPct val="90000"/>
        </a:lnSpc>
        <a:spcBef>
          <a:spcPts val="504"/>
        </a:spcBef>
        <a:buFont typeface="Arial" panose="020B0604020202020204" pitchFamily="34" charset="0"/>
        <a:buChar char="•"/>
        <a:defRPr sz="1814" kern="1200">
          <a:solidFill>
            <a:schemeClr val="tx1"/>
          </a:solidFill>
          <a:latin typeface="+mn-lt"/>
          <a:ea typeface="+mn-ea"/>
          <a:cs typeface="+mn-cs"/>
        </a:defRPr>
      </a:lvl5pPr>
      <a:lvl6pPr marL="2534214" indent="-230383" algn="l" defTabSz="921532" rtl="0" eaLnBrk="1" latinLnBrk="0" hangingPunct="1">
        <a:lnSpc>
          <a:spcPct val="90000"/>
        </a:lnSpc>
        <a:spcBef>
          <a:spcPts val="504"/>
        </a:spcBef>
        <a:buFont typeface="Arial" panose="020B0604020202020204" pitchFamily="34" charset="0"/>
        <a:buChar char="•"/>
        <a:defRPr sz="1814" kern="1200">
          <a:solidFill>
            <a:schemeClr val="tx1"/>
          </a:solidFill>
          <a:latin typeface="+mn-lt"/>
          <a:ea typeface="+mn-ea"/>
          <a:cs typeface="+mn-cs"/>
        </a:defRPr>
      </a:lvl6pPr>
      <a:lvl7pPr marL="2994980" indent="-230383" algn="l" defTabSz="921532" rtl="0" eaLnBrk="1" latinLnBrk="0" hangingPunct="1">
        <a:lnSpc>
          <a:spcPct val="90000"/>
        </a:lnSpc>
        <a:spcBef>
          <a:spcPts val="504"/>
        </a:spcBef>
        <a:buFont typeface="Arial" panose="020B0604020202020204" pitchFamily="34" charset="0"/>
        <a:buChar char="•"/>
        <a:defRPr sz="1814" kern="1200">
          <a:solidFill>
            <a:schemeClr val="tx1"/>
          </a:solidFill>
          <a:latin typeface="+mn-lt"/>
          <a:ea typeface="+mn-ea"/>
          <a:cs typeface="+mn-cs"/>
        </a:defRPr>
      </a:lvl7pPr>
      <a:lvl8pPr marL="3455746" indent="-230383" algn="l" defTabSz="921532" rtl="0" eaLnBrk="1" latinLnBrk="0" hangingPunct="1">
        <a:lnSpc>
          <a:spcPct val="90000"/>
        </a:lnSpc>
        <a:spcBef>
          <a:spcPts val="504"/>
        </a:spcBef>
        <a:buFont typeface="Arial" panose="020B0604020202020204" pitchFamily="34" charset="0"/>
        <a:buChar char="•"/>
        <a:defRPr sz="1814" kern="1200">
          <a:solidFill>
            <a:schemeClr val="tx1"/>
          </a:solidFill>
          <a:latin typeface="+mn-lt"/>
          <a:ea typeface="+mn-ea"/>
          <a:cs typeface="+mn-cs"/>
        </a:defRPr>
      </a:lvl8pPr>
      <a:lvl9pPr marL="3916512" indent="-230383" algn="l" defTabSz="921532" rtl="0" eaLnBrk="1" latinLnBrk="0" hangingPunct="1">
        <a:lnSpc>
          <a:spcPct val="90000"/>
        </a:lnSpc>
        <a:spcBef>
          <a:spcPts val="504"/>
        </a:spcBef>
        <a:buFont typeface="Arial" panose="020B0604020202020204" pitchFamily="34" charset="0"/>
        <a:buChar char="•"/>
        <a:defRPr sz="181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21532" rtl="0" eaLnBrk="1" latinLnBrk="0" hangingPunct="1">
        <a:defRPr sz="1814" kern="1200">
          <a:solidFill>
            <a:schemeClr val="tx1"/>
          </a:solidFill>
          <a:latin typeface="+mn-lt"/>
          <a:ea typeface="+mn-ea"/>
          <a:cs typeface="+mn-cs"/>
        </a:defRPr>
      </a:lvl1pPr>
      <a:lvl2pPr marL="460766" algn="l" defTabSz="921532" rtl="0" eaLnBrk="1" latinLnBrk="0" hangingPunct="1">
        <a:defRPr sz="1814" kern="1200">
          <a:solidFill>
            <a:schemeClr val="tx1"/>
          </a:solidFill>
          <a:latin typeface="+mn-lt"/>
          <a:ea typeface="+mn-ea"/>
          <a:cs typeface="+mn-cs"/>
        </a:defRPr>
      </a:lvl2pPr>
      <a:lvl3pPr marL="921532" algn="l" defTabSz="921532" rtl="0" eaLnBrk="1" latinLnBrk="0" hangingPunct="1">
        <a:defRPr sz="1814" kern="1200">
          <a:solidFill>
            <a:schemeClr val="tx1"/>
          </a:solidFill>
          <a:latin typeface="+mn-lt"/>
          <a:ea typeface="+mn-ea"/>
          <a:cs typeface="+mn-cs"/>
        </a:defRPr>
      </a:lvl3pPr>
      <a:lvl4pPr marL="1382298" algn="l" defTabSz="921532" rtl="0" eaLnBrk="1" latinLnBrk="0" hangingPunct="1">
        <a:defRPr sz="1814" kern="1200">
          <a:solidFill>
            <a:schemeClr val="tx1"/>
          </a:solidFill>
          <a:latin typeface="+mn-lt"/>
          <a:ea typeface="+mn-ea"/>
          <a:cs typeface="+mn-cs"/>
        </a:defRPr>
      </a:lvl4pPr>
      <a:lvl5pPr marL="1843065" algn="l" defTabSz="921532" rtl="0" eaLnBrk="1" latinLnBrk="0" hangingPunct="1">
        <a:defRPr sz="1814" kern="1200">
          <a:solidFill>
            <a:schemeClr val="tx1"/>
          </a:solidFill>
          <a:latin typeface="+mn-lt"/>
          <a:ea typeface="+mn-ea"/>
          <a:cs typeface="+mn-cs"/>
        </a:defRPr>
      </a:lvl5pPr>
      <a:lvl6pPr marL="2303831" algn="l" defTabSz="921532" rtl="0" eaLnBrk="1" latinLnBrk="0" hangingPunct="1">
        <a:defRPr sz="1814" kern="1200">
          <a:solidFill>
            <a:schemeClr val="tx1"/>
          </a:solidFill>
          <a:latin typeface="+mn-lt"/>
          <a:ea typeface="+mn-ea"/>
          <a:cs typeface="+mn-cs"/>
        </a:defRPr>
      </a:lvl6pPr>
      <a:lvl7pPr marL="2764597" algn="l" defTabSz="921532" rtl="0" eaLnBrk="1" latinLnBrk="0" hangingPunct="1">
        <a:defRPr sz="1814" kern="1200">
          <a:solidFill>
            <a:schemeClr val="tx1"/>
          </a:solidFill>
          <a:latin typeface="+mn-lt"/>
          <a:ea typeface="+mn-ea"/>
          <a:cs typeface="+mn-cs"/>
        </a:defRPr>
      </a:lvl7pPr>
      <a:lvl8pPr marL="3225363" algn="l" defTabSz="921532" rtl="0" eaLnBrk="1" latinLnBrk="0" hangingPunct="1">
        <a:defRPr sz="1814" kern="1200">
          <a:solidFill>
            <a:schemeClr val="tx1"/>
          </a:solidFill>
          <a:latin typeface="+mn-lt"/>
          <a:ea typeface="+mn-ea"/>
          <a:cs typeface="+mn-cs"/>
        </a:defRPr>
      </a:lvl8pPr>
      <a:lvl9pPr marL="3686129" algn="l" defTabSz="921532" rtl="0" eaLnBrk="1" latinLnBrk="0" hangingPunct="1">
        <a:defRPr sz="181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microsoft.com/office/2007/relationships/hdphoto" Target="../media/hdphoto1.wdp"/><Relationship Id="rId7" Type="http://schemas.openxmlformats.org/officeDocument/2006/relationships/hyperlink" Target="http://aldanity.wikispaces.com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microsoft.com/office/2007/relationships/hdphoto" Target="../media/hdphoto2.wdp"/><Relationship Id="rId5" Type="http://schemas.openxmlformats.org/officeDocument/2006/relationships/image" Target="../media/image2.png"/><Relationship Id="rId4" Type="http://schemas.openxmlformats.org/officeDocument/2006/relationships/hyperlink" Target="http://www.tbsrj.com.br/blog/ictcurriculum/category/mp1/i2/lets-go-on-holiday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8158">
              <a:schemeClr val="accent4">
                <a:lumMod val="60000"/>
                <a:lumOff val="40000"/>
              </a:schemeClr>
            </a:gs>
            <a:gs pos="35000">
              <a:schemeClr val="accent4">
                <a:lumMod val="40000"/>
                <a:lumOff val="60000"/>
              </a:schemeClr>
            </a:gs>
            <a:gs pos="0">
              <a:schemeClr val="accent6">
                <a:lumMod val="75000"/>
              </a:schemeClr>
            </a:gs>
            <a:gs pos="69000">
              <a:schemeClr val="accent6">
                <a:lumMod val="40000"/>
                <a:lumOff val="60000"/>
              </a:schemeClr>
            </a:gs>
            <a:gs pos="100000">
              <a:schemeClr val="accent6">
                <a:lumMod val="60000"/>
                <a:lumOff val="4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Slika 21">
            <a:extLst>
              <a:ext uri="{FF2B5EF4-FFF2-40B4-BE49-F238E27FC236}">
                <a16:creationId xmlns:a16="http://schemas.microsoft.com/office/drawing/2014/main" id="{54A789F9-CB18-4668-98A0-B9BC33FA9A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80" b="100000" l="0" r="99000">
                        <a14:foregroundMark x1="76333" y1="33824" x2="92667" y2="39216"/>
                        <a14:foregroundMark x1="87000" y1="78922" x2="66333" y2="69608"/>
                        <a14:foregroundMark x1="71667" y1="57843" x2="76000" y2="75490"/>
                        <a14:foregroundMark x1="70333" y1="67157" x2="83333" y2="75000"/>
                        <a14:foregroundMark x1="85000" y1="79412" x2="86667" y2="98039"/>
                        <a14:foregroundMark x1="82333" y1="83333" x2="80333" y2="98039"/>
                        <a14:foregroundMark x1="15333" y1="89216" x2="46000" y2="90196"/>
                        <a14:foregroundMark x1="4000" y1="21078" x2="57000" y2="34804"/>
                        <a14:foregroundMark x1="2333" y1="60294" x2="55333" y2="60784"/>
                        <a14:foregroundMark x1="57667" y1="60784" x2="58000" y2="5882"/>
                        <a14:foregroundMark x1="59667" y1="5882" x2="57000" y2="686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4"/>
              </a:ext>
            </a:extLst>
          </a:blip>
          <a:stretch>
            <a:fillRect/>
          </a:stretch>
        </p:blipFill>
        <p:spPr>
          <a:xfrm>
            <a:off x="6493538" y="10283508"/>
            <a:ext cx="2928895" cy="1991649"/>
          </a:xfrm>
          <a:prstGeom prst="rect">
            <a:avLst/>
          </a:prstGeom>
        </p:spPr>
      </p:pic>
      <p:sp>
        <p:nvSpPr>
          <p:cNvPr id="4" name="Pravokutnik 3">
            <a:extLst>
              <a:ext uri="{FF2B5EF4-FFF2-40B4-BE49-F238E27FC236}">
                <a16:creationId xmlns:a16="http://schemas.microsoft.com/office/drawing/2014/main" id="{4F4C14FD-C5A9-4541-A33B-06410F86B337}"/>
              </a:ext>
            </a:extLst>
          </p:cNvPr>
          <p:cNvSpPr/>
          <p:nvPr/>
        </p:nvSpPr>
        <p:spPr>
          <a:xfrm>
            <a:off x="293304" y="972086"/>
            <a:ext cx="9295751" cy="830999"/>
          </a:xfrm>
          <a:prstGeom prst="rect">
            <a:avLst/>
          </a:prstGeom>
          <a:noFill/>
        </p:spPr>
        <p:txBody>
          <a:bodyPr wrap="square" lIns="91440" tIns="45721" rIns="91440" bIns="45721">
            <a:spAutoFit/>
          </a:bodyPr>
          <a:lstStyle/>
          <a:p>
            <a:pPr algn="ctr" defTabSz="457177"/>
            <a:r>
              <a:rPr lang="hr-HR" sz="4800" b="1" spc="50" smtClean="0">
                <a:ln w="0">
                  <a:solidFill>
                    <a:prstClr val="white"/>
                  </a:solidFill>
                </a:ln>
                <a:solidFill>
                  <a:schemeClr val="bg2">
                    <a:lumMod val="10000"/>
                  </a:schemeClr>
                </a:solidFill>
                <a:latin typeface="Calibri" panose="020F0502020204030204"/>
              </a:rPr>
              <a:t>14. TJEDAN </a:t>
            </a:r>
            <a:r>
              <a:rPr lang="hr-HR" sz="4800" b="1" spc="50" dirty="0">
                <a:ln w="0">
                  <a:solidFill>
                    <a:prstClr val="white"/>
                  </a:solidFill>
                </a:ln>
                <a:solidFill>
                  <a:schemeClr val="bg2">
                    <a:lumMod val="10000"/>
                  </a:schemeClr>
                </a:solidFill>
                <a:latin typeface="Calibri" panose="020F0502020204030204"/>
              </a:rPr>
              <a:t>PSIHOLOGIJE </a:t>
            </a:r>
          </a:p>
        </p:txBody>
      </p:sp>
      <p:sp>
        <p:nvSpPr>
          <p:cNvPr id="6" name="Pravokutnik 5">
            <a:extLst>
              <a:ext uri="{FF2B5EF4-FFF2-40B4-BE49-F238E27FC236}">
                <a16:creationId xmlns:a16="http://schemas.microsoft.com/office/drawing/2014/main" id="{7C73E08F-F175-4ECD-85C6-3412B597ABF1}"/>
              </a:ext>
            </a:extLst>
          </p:cNvPr>
          <p:cNvSpPr/>
          <p:nvPr/>
        </p:nvSpPr>
        <p:spPr>
          <a:xfrm>
            <a:off x="3225807" y="1785817"/>
            <a:ext cx="343074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457177"/>
            <a:r>
              <a:rPr lang="hr-HR" sz="2800" b="1" dirty="0" smtClean="0">
                <a:solidFill>
                  <a:prstClr val="black"/>
                </a:solidFill>
                <a:latin typeface="Calibri" panose="020F0502020204030204"/>
              </a:rPr>
              <a:t>15.2.2021.-19.2.2021.</a:t>
            </a:r>
            <a:endParaRPr lang="hr-HR" sz="2800" b="1" dirty="0">
              <a:solidFill>
                <a:prstClr val="black"/>
              </a:solidFill>
              <a:latin typeface="Calibri" panose="020F0502020204030204"/>
            </a:endParaRPr>
          </a:p>
        </p:txBody>
      </p:sp>
      <p:pic>
        <p:nvPicPr>
          <p:cNvPr id="9" name="Slika 8">
            <a:extLst>
              <a:ext uri="{FF2B5EF4-FFF2-40B4-BE49-F238E27FC236}">
                <a16:creationId xmlns:a16="http://schemas.microsoft.com/office/drawing/2014/main" id="{E8D0DEAF-FA83-4132-A17C-D53F7EA5267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8259" l="9874" r="89916">
                        <a14:backgroundMark x1="85714" y1="19154" x2="82983" y2="85572"/>
                        <a14:backgroundMark x1="20378" y1="8209" x2="14076" y2="39055"/>
                        <a14:backgroundMark x1="40126" y1="93781" x2="14286" y2="82587"/>
                        <a14:backgroundMark x1="20798" y1="18657" x2="18908" y2="41791"/>
                        <a14:backgroundMark x1="42647" y1="90050" x2="16176" y2="81841"/>
                      </a14:backgroundRemoval>
                    </a14:imgEffect>
                    <a14:imgEffect>
                      <a14:saturation sat="400000"/>
                    </a14:imgEffect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7"/>
              </a:ext>
            </a:extLst>
          </a:blip>
          <a:stretch>
            <a:fillRect/>
          </a:stretch>
        </p:blipFill>
        <p:spPr>
          <a:xfrm rot="1478307">
            <a:off x="3815" y="2394330"/>
            <a:ext cx="1813561" cy="1531620"/>
          </a:xfrm>
          <a:prstGeom prst="rect">
            <a:avLst/>
          </a:prstGeom>
        </p:spPr>
      </p:pic>
      <p:sp>
        <p:nvSpPr>
          <p:cNvPr id="10" name="TekstniOkvir 9">
            <a:extLst>
              <a:ext uri="{FF2B5EF4-FFF2-40B4-BE49-F238E27FC236}">
                <a16:creationId xmlns:a16="http://schemas.microsoft.com/office/drawing/2014/main" id="{39375C19-1497-4FFB-A7D7-D4DE1130D789}"/>
              </a:ext>
            </a:extLst>
          </p:cNvPr>
          <p:cNvSpPr txBox="1"/>
          <p:nvPr/>
        </p:nvSpPr>
        <p:spPr>
          <a:xfrm rot="790652">
            <a:off x="1591675" y="2368372"/>
            <a:ext cx="758133" cy="9234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177"/>
            <a:r>
              <a:rPr lang="hr-HR" sz="5401" dirty="0">
                <a:solidFill>
                  <a:prstClr val="black"/>
                </a:solidFill>
                <a:latin typeface="Calibri" panose="020F0502020204030204"/>
                <a:sym typeface="Wingdings" panose="05000000000000000000" pitchFamily="2" charset="2"/>
              </a:rPr>
              <a:t></a:t>
            </a:r>
            <a:endParaRPr lang="hr-HR" sz="5401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1" name="TekstniOkvir 10">
            <a:extLst>
              <a:ext uri="{FF2B5EF4-FFF2-40B4-BE49-F238E27FC236}">
                <a16:creationId xmlns:a16="http://schemas.microsoft.com/office/drawing/2014/main" id="{5628A068-4B2A-45E6-8D06-5C826195C193}"/>
              </a:ext>
            </a:extLst>
          </p:cNvPr>
          <p:cNvSpPr txBox="1"/>
          <p:nvPr/>
        </p:nvSpPr>
        <p:spPr>
          <a:xfrm>
            <a:off x="2299760" y="2867475"/>
            <a:ext cx="2340076" cy="132343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defTabSz="457177"/>
            <a:r>
              <a:rPr lang="hr-HR" sz="2000" dirty="0">
                <a:solidFill>
                  <a:prstClr val="black"/>
                </a:solidFill>
                <a:latin typeface="Calibri" panose="020F0502020204030204"/>
              </a:rPr>
              <a:t>PONEDJELJAK </a:t>
            </a:r>
          </a:p>
          <a:p>
            <a:pPr algn="ctr" defTabSz="457177"/>
            <a:r>
              <a:rPr lang="hr-HR" sz="2000" dirty="0" smtClean="0">
                <a:solidFill>
                  <a:prstClr val="black"/>
                </a:solidFill>
                <a:latin typeface="Calibri" panose="020F0502020204030204"/>
              </a:rPr>
              <a:t>15.2.2021.</a:t>
            </a:r>
          </a:p>
          <a:p>
            <a:pPr algn="ctr" defTabSz="457177"/>
            <a:r>
              <a:rPr lang="hr-HR" sz="2000" dirty="0">
                <a:solidFill>
                  <a:prstClr val="black"/>
                </a:solidFill>
                <a:latin typeface="Calibri" panose="020F0502020204030204"/>
              </a:rPr>
              <a:t>u</a:t>
            </a:r>
            <a:r>
              <a:rPr lang="hr-HR" sz="2000" dirty="0" smtClean="0">
                <a:solidFill>
                  <a:prstClr val="black"/>
                </a:solidFill>
                <a:latin typeface="Calibri" panose="020F0502020204030204"/>
              </a:rPr>
              <a:t> 11 </a:t>
            </a:r>
          </a:p>
          <a:p>
            <a:pPr algn="ctr" defTabSz="457177"/>
            <a:endParaRPr lang="hr-HR" sz="20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2" name="TekstniOkvir 11">
            <a:extLst>
              <a:ext uri="{FF2B5EF4-FFF2-40B4-BE49-F238E27FC236}">
                <a16:creationId xmlns:a16="http://schemas.microsoft.com/office/drawing/2014/main" id="{7C2B6CE0-F6A6-4918-AAFA-527E7157A4C5}"/>
              </a:ext>
            </a:extLst>
          </p:cNvPr>
          <p:cNvSpPr txBox="1"/>
          <p:nvPr/>
        </p:nvSpPr>
        <p:spPr>
          <a:xfrm>
            <a:off x="6021019" y="3175186"/>
            <a:ext cx="2340076" cy="132343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defTabSz="457177"/>
            <a:r>
              <a:rPr lang="hr-HR" sz="2000" dirty="0">
                <a:solidFill>
                  <a:prstClr val="black"/>
                </a:solidFill>
                <a:latin typeface="Calibri" panose="020F0502020204030204"/>
              </a:rPr>
              <a:t>UTORAK </a:t>
            </a:r>
          </a:p>
          <a:p>
            <a:pPr algn="ctr" defTabSz="457177"/>
            <a:r>
              <a:rPr lang="hr-HR" sz="2000" dirty="0" smtClean="0">
                <a:solidFill>
                  <a:prstClr val="black"/>
                </a:solidFill>
                <a:latin typeface="Calibri" panose="020F0502020204030204"/>
              </a:rPr>
              <a:t>16.2.2021. </a:t>
            </a:r>
          </a:p>
          <a:p>
            <a:pPr algn="ctr" defTabSz="457177"/>
            <a:r>
              <a:rPr lang="hr-HR" sz="2000" dirty="0" smtClean="0">
                <a:solidFill>
                  <a:prstClr val="black"/>
                </a:solidFill>
                <a:latin typeface="Calibri" panose="020F0502020204030204"/>
              </a:rPr>
              <a:t>u 10.20</a:t>
            </a:r>
          </a:p>
          <a:p>
            <a:pPr algn="ctr" defTabSz="457177"/>
            <a:r>
              <a:rPr lang="hr-HR" sz="2000" dirty="0" smtClean="0">
                <a:solidFill>
                  <a:prstClr val="black"/>
                </a:solidFill>
                <a:latin typeface="Calibri" panose="020F0502020204030204"/>
              </a:rPr>
              <a:t> </a:t>
            </a:r>
            <a:endParaRPr lang="hr-HR" sz="20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3" name="TekstniOkvir 12">
            <a:extLst>
              <a:ext uri="{FF2B5EF4-FFF2-40B4-BE49-F238E27FC236}">
                <a16:creationId xmlns:a16="http://schemas.microsoft.com/office/drawing/2014/main" id="{37E6A5CD-4F0C-49BD-86D0-8786335A4A26}"/>
              </a:ext>
            </a:extLst>
          </p:cNvPr>
          <p:cNvSpPr txBox="1"/>
          <p:nvPr/>
        </p:nvSpPr>
        <p:spPr>
          <a:xfrm>
            <a:off x="6145909" y="6167919"/>
            <a:ext cx="2340076" cy="70788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defTabSz="457177"/>
            <a:r>
              <a:rPr lang="hr-HR" sz="2000" dirty="0">
                <a:solidFill>
                  <a:prstClr val="black"/>
                </a:solidFill>
                <a:latin typeface="Calibri" panose="020F0502020204030204"/>
              </a:rPr>
              <a:t>ČETVRTAK </a:t>
            </a:r>
            <a:endParaRPr lang="hr-HR" sz="2000" dirty="0" smtClean="0">
              <a:solidFill>
                <a:prstClr val="black"/>
              </a:solidFill>
              <a:latin typeface="Calibri" panose="020F0502020204030204"/>
            </a:endParaRPr>
          </a:p>
          <a:p>
            <a:pPr algn="ctr" defTabSz="457177"/>
            <a:r>
              <a:rPr lang="hr-HR" sz="2000" dirty="0" smtClean="0">
                <a:solidFill>
                  <a:prstClr val="black"/>
                </a:solidFill>
                <a:latin typeface="Calibri" panose="020F0502020204030204"/>
              </a:rPr>
              <a:t>18.2.2021. u 14.30 </a:t>
            </a:r>
            <a:endParaRPr lang="hr-HR" sz="20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4" name="TekstniOkvir 13">
            <a:extLst>
              <a:ext uri="{FF2B5EF4-FFF2-40B4-BE49-F238E27FC236}">
                <a16:creationId xmlns:a16="http://schemas.microsoft.com/office/drawing/2014/main" id="{03449B5C-0ABD-4D29-84EA-593640D433F2}"/>
              </a:ext>
            </a:extLst>
          </p:cNvPr>
          <p:cNvSpPr txBox="1"/>
          <p:nvPr/>
        </p:nvSpPr>
        <p:spPr>
          <a:xfrm>
            <a:off x="800703" y="5556286"/>
            <a:ext cx="2340076" cy="132343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defTabSz="457177"/>
            <a:r>
              <a:rPr lang="hr-HR" sz="2000" dirty="0">
                <a:solidFill>
                  <a:prstClr val="black"/>
                </a:solidFill>
                <a:latin typeface="Calibri" panose="020F0502020204030204"/>
              </a:rPr>
              <a:t>SRIJEDA </a:t>
            </a:r>
          </a:p>
          <a:p>
            <a:pPr algn="ctr" defTabSz="457177"/>
            <a:r>
              <a:rPr lang="hr-HR" sz="2000" dirty="0" smtClean="0">
                <a:solidFill>
                  <a:prstClr val="black"/>
                </a:solidFill>
                <a:latin typeface="Calibri" panose="020F0502020204030204"/>
              </a:rPr>
              <a:t>17.2.2021. u 8</a:t>
            </a:r>
          </a:p>
          <a:p>
            <a:pPr algn="ctr" defTabSz="457177"/>
            <a:r>
              <a:rPr lang="hr-HR" sz="2000" dirty="0" smtClean="0">
                <a:solidFill>
                  <a:prstClr val="black"/>
                </a:solidFill>
                <a:latin typeface="Calibri" panose="020F0502020204030204"/>
              </a:rPr>
              <a:t>I NV u 19 sati  </a:t>
            </a:r>
          </a:p>
          <a:p>
            <a:pPr algn="ctr" defTabSz="457177"/>
            <a:endParaRPr lang="hr-HR" sz="20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5" name="TekstniOkvir 14">
            <a:extLst>
              <a:ext uri="{FF2B5EF4-FFF2-40B4-BE49-F238E27FC236}">
                <a16:creationId xmlns:a16="http://schemas.microsoft.com/office/drawing/2014/main" id="{1B1A84AA-31D7-4886-A231-1B4BE372BC25}"/>
              </a:ext>
            </a:extLst>
          </p:cNvPr>
          <p:cNvSpPr txBox="1"/>
          <p:nvPr/>
        </p:nvSpPr>
        <p:spPr>
          <a:xfrm>
            <a:off x="1760527" y="4107866"/>
            <a:ext cx="3349470" cy="132343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defTabSz="457177"/>
            <a:r>
              <a:rPr lang="hr-HR" sz="2000" dirty="0" smtClean="0">
                <a:solidFill>
                  <a:prstClr val="white"/>
                </a:solidFill>
                <a:latin typeface="Calibri" panose="020F0502020204030204"/>
              </a:rPr>
              <a:t>Što da radim, imam tremu?</a:t>
            </a:r>
          </a:p>
          <a:p>
            <a:pPr algn="ctr" defTabSz="457177"/>
            <a:r>
              <a:rPr lang="hr-HR" sz="2000" dirty="0" smtClean="0">
                <a:solidFill>
                  <a:prstClr val="white"/>
                </a:solidFill>
                <a:latin typeface="Calibri" panose="020F0502020204030204"/>
              </a:rPr>
              <a:t>-predavanje za 1.c razred predavačica:</a:t>
            </a:r>
          </a:p>
          <a:p>
            <a:pPr algn="ctr" defTabSz="457177"/>
            <a:r>
              <a:rPr lang="hr-HR" sz="2000" dirty="0" smtClean="0">
                <a:solidFill>
                  <a:prstClr val="white"/>
                </a:solidFill>
                <a:latin typeface="Calibri" panose="020F0502020204030204"/>
              </a:rPr>
              <a:t> Marina </a:t>
            </a:r>
            <a:r>
              <a:rPr lang="hr-HR" sz="2000" dirty="0" err="1" smtClean="0">
                <a:solidFill>
                  <a:prstClr val="white"/>
                </a:solidFill>
                <a:latin typeface="Calibri" panose="020F0502020204030204"/>
              </a:rPr>
              <a:t>Pavić,prof</a:t>
            </a:r>
            <a:r>
              <a:rPr lang="hr-HR" sz="2000" dirty="0" smtClean="0">
                <a:solidFill>
                  <a:prstClr val="white"/>
                </a:solidFill>
                <a:latin typeface="Calibri" panose="020F0502020204030204"/>
              </a:rPr>
              <a:t>.</a:t>
            </a:r>
            <a:endParaRPr lang="hr-HR" sz="200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6" name="TekstniOkvir 15">
            <a:extLst>
              <a:ext uri="{FF2B5EF4-FFF2-40B4-BE49-F238E27FC236}">
                <a16:creationId xmlns:a16="http://schemas.microsoft.com/office/drawing/2014/main" id="{F13A229A-0B35-4A58-9686-B020D8555231}"/>
              </a:ext>
            </a:extLst>
          </p:cNvPr>
          <p:cNvSpPr txBox="1"/>
          <p:nvPr/>
        </p:nvSpPr>
        <p:spPr>
          <a:xfrm>
            <a:off x="5641212" y="4306391"/>
            <a:ext cx="3349470" cy="1323439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defTabSz="457177"/>
            <a:r>
              <a:rPr lang="hr-HR" sz="2000" dirty="0" smtClean="0">
                <a:solidFill>
                  <a:prstClr val="white"/>
                </a:solidFill>
                <a:latin typeface="Calibri" panose="020F0502020204030204"/>
              </a:rPr>
              <a:t>Što nakon srednje škole?</a:t>
            </a:r>
          </a:p>
          <a:p>
            <a:pPr algn="ctr" defTabSz="457177"/>
            <a:r>
              <a:rPr lang="hr-HR" sz="2000" dirty="0" smtClean="0">
                <a:solidFill>
                  <a:prstClr val="white"/>
                </a:solidFill>
                <a:latin typeface="Calibri" panose="020F0502020204030204"/>
              </a:rPr>
              <a:t>-predavanje za 4.c i 5.a predavačica: Martina </a:t>
            </a:r>
            <a:r>
              <a:rPr lang="hr-HR" sz="2000" dirty="0" err="1" smtClean="0">
                <a:solidFill>
                  <a:prstClr val="white"/>
                </a:solidFill>
                <a:latin typeface="Calibri" panose="020F0502020204030204"/>
              </a:rPr>
              <a:t>Lukačić</a:t>
            </a:r>
            <a:r>
              <a:rPr lang="hr-HR" sz="2000" dirty="0" smtClean="0">
                <a:solidFill>
                  <a:prstClr val="white"/>
                </a:solidFill>
                <a:latin typeface="Calibri" panose="020F0502020204030204"/>
              </a:rPr>
              <a:t>, prof.</a:t>
            </a:r>
            <a:endParaRPr lang="hr-HR" sz="200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7" name="TekstniOkvir 16">
            <a:extLst>
              <a:ext uri="{FF2B5EF4-FFF2-40B4-BE49-F238E27FC236}">
                <a16:creationId xmlns:a16="http://schemas.microsoft.com/office/drawing/2014/main" id="{043C88CB-7F36-4285-8F2A-EE22A9D2B94C}"/>
              </a:ext>
            </a:extLst>
          </p:cNvPr>
          <p:cNvSpPr txBox="1"/>
          <p:nvPr/>
        </p:nvSpPr>
        <p:spPr>
          <a:xfrm>
            <a:off x="5865968" y="6855424"/>
            <a:ext cx="3349470" cy="1015663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defTabSz="457177"/>
            <a:r>
              <a:rPr lang="hr-HR" sz="2000" dirty="0" smtClean="0">
                <a:solidFill>
                  <a:prstClr val="white"/>
                </a:solidFill>
                <a:latin typeface="Calibri" panose="020F0502020204030204"/>
              </a:rPr>
              <a:t>Izrada ankete u </a:t>
            </a:r>
            <a:r>
              <a:rPr lang="hr-HR" sz="2000" dirty="0" err="1" smtClean="0">
                <a:solidFill>
                  <a:prstClr val="white"/>
                </a:solidFill>
                <a:latin typeface="Calibri" panose="020F0502020204030204"/>
              </a:rPr>
              <a:t>Formsima</a:t>
            </a:r>
            <a:endParaRPr lang="hr-HR" sz="2000" dirty="0" smtClean="0">
              <a:solidFill>
                <a:prstClr val="white"/>
              </a:solidFill>
              <a:latin typeface="Calibri" panose="020F0502020204030204"/>
            </a:endParaRPr>
          </a:p>
          <a:p>
            <a:pPr algn="ctr" defTabSz="457177"/>
            <a:r>
              <a:rPr lang="hr-HR" sz="2000" dirty="0" smtClean="0">
                <a:solidFill>
                  <a:prstClr val="white"/>
                </a:solidFill>
                <a:latin typeface="Calibri" panose="020F0502020204030204"/>
              </a:rPr>
              <a:t>-predavanje za 3.a razred predavačica: Ines </a:t>
            </a:r>
            <a:r>
              <a:rPr lang="hr-HR" sz="2000" dirty="0" err="1" smtClean="0">
                <a:solidFill>
                  <a:prstClr val="white"/>
                </a:solidFill>
                <a:latin typeface="Calibri" panose="020F0502020204030204"/>
              </a:rPr>
              <a:t>Pavičić,prof</a:t>
            </a:r>
            <a:r>
              <a:rPr lang="hr-HR" sz="2000" dirty="0" smtClean="0">
                <a:solidFill>
                  <a:prstClr val="white"/>
                </a:solidFill>
                <a:latin typeface="Calibri" panose="020F0502020204030204"/>
              </a:rPr>
              <a:t>.</a:t>
            </a:r>
            <a:endParaRPr lang="hr-HR" sz="200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8" name="Pravokutnik 17">
            <a:extLst>
              <a:ext uri="{FF2B5EF4-FFF2-40B4-BE49-F238E27FC236}">
                <a16:creationId xmlns:a16="http://schemas.microsoft.com/office/drawing/2014/main" id="{49F9B6F3-F7BF-46AE-85CE-04DFF318533B}"/>
              </a:ext>
            </a:extLst>
          </p:cNvPr>
          <p:cNvSpPr/>
          <p:nvPr/>
        </p:nvSpPr>
        <p:spPr>
          <a:xfrm>
            <a:off x="194722" y="6722471"/>
            <a:ext cx="5066589" cy="1938992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 defTabSz="457177"/>
            <a:r>
              <a:rPr lang="hr-HR" sz="2000" dirty="0" smtClean="0">
                <a:solidFill>
                  <a:prstClr val="white"/>
                </a:solidFill>
                <a:latin typeface="Calibri" panose="020F0502020204030204"/>
              </a:rPr>
              <a:t>Zeleno čudovište ljubomore</a:t>
            </a:r>
          </a:p>
          <a:p>
            <a:pPr algn="ctr" defTabSz="457177"/>
            <a:r>
              <a:rPr lang="hr-HR" sz="2000" dirty="0" smtClean="0">
                <a:solidFill>
                  <a:prstClr val="white"/>
                </a:solidFill>
                <a:latin typeface="Calibri" panose="020F0502020204030204"/>
              </a:rPr>
              <a:t>-predavanje za 2.b  </a:t>
            </a:r>
          </a:p>
          <a:p>
            <a:pPr algn="ctr" defTabSz="457177"/>
            <a:r>
              <a:rPr lang="hr-HR" sz="2000" dirty="0" smtClean="0">
                <a:solidFill>
                  <a:prstClr val="white"/>
                </a:solidFill>
                <a:latin typeface="Calibri" panose="020F0502020204030204"/>
              </a:rPr>
              <a:t> Mentalno zdravlje mladih </a:t>
            </a:r>
          </a:p>
          <a:p>
            <a:pPr algn="ctr" defTabSz="457177"/>
            <a:r>
              <a:rPr lang="hr-HR" sz="2000" dirty="0" smtClean="0">
                <a:solidFill>
                  <a:prstClr val="white"/>
                </a:solidFill>
                <a:latin typeface="Calibri" panose="020F0502020204030204"/>
              </a:rPr>
              <a:t>- predavanje za nastavnike </a:t>
            </a:r>
          </a:p>
          <a:p>
            <a:pPr algn="ctr" defTabSz="457177"/>
            <a:r>
              <a:rPr lang="hr-HR" sz="2000" dirty="0">
                <a:solidFill>
                  <a:prstClr val="white"/>
                </a:solidFill>
              </a:rPr>
              <a:t>predavačica: Renata </a:t>
            </a:r>
            <a:r>
              <a:rPr lang="hr-HR" sz="2000" dirty="0" err="1">
                <a:solidFill>
                  <a:prstClr val="white"/>
                </a:solidFill>
              </a:rPr>
              <a:t>Hunjadi-Brzović,prof</a:t>
            </a:r>
            <a:r>
              <a:rPr lang="hr-HR" sz="2000" dirty="0">
                <a:solidFill>
                  <a:prstClr val="white"/>
                </a:solidFill>
              </a:rPr>
              <a:t>.</a:t>
            </a:r>
          </a:p>
          <a:p>
            <a:pPr algn="ctr" defTabSz="457177"/>
            <a:endParaRPr lang="hr-HR" sz="200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9" name="TekstniOkvir 18">
            <a:extLst>
              <a:ext uri="{FF2B5EF4-FFF2-40B4-BE49-F238E27FC236}">
                <a16:creationId xmlns:a16="http://schemas.microsoft.com/office/drawing/2014/main" id="{C7AC860C-B5F6-4787-B3FA-B6A08AAAD046}"/>
              </a:ext>
            </a:extLst>
          </p:cNvPr>
          <p:cNvSpPr txBox="1"/>
          <p:nvPr/>
        </p:nvSpPr>
        <p:spPr>
          <a:xfrm>
            <a:off x="2063358" y="9267845"/>
            <a:ext cx="2340076" cy="101566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defTabSz="457177"/>
            <a:r>
              <a:rPr lang="hr-HR" sz="2000" dirty="0">
                <a:solidFill>
                  <a:prstClr val="black"/>
                </a:solidFill>
                <a:latin typeface="Calibri" panose="020F0502020204030204"/>
              </a:rPr>
              <a:t>PETAK </a:t>
            </a:r>
          </a:p>
          <a:p>
            <a:pPr algn="ctr" defTabSz="457177"/>
            <a:r>
              <a:rPr lang="hr-HR" sz="2000" dirty="0" smtClean="0">
                <a:solidFill>
                  <a:prstClr val="black"/>
                </a:solidFill>
                <a:latin typeface="Calibri" panose="020F0502020204030204"/>
              </a:rPr>
              <a:t>19.2.2021.</a:t>
            </a:r>
          </a:p>
          <a:p>
            <a:pPr algn="ctr" defTabSz="457177"/>
            <a:r>
              <a:rPr lang="hr-HR" sz="2000" dirty="0" smtClean="0">
                <a:solidFill>
                  <a:prstClr val="black"/>
                </a:solidFill>
                <a:latin typeface="Calibri" panose="020F0502020204030204"/>
              </a:rPr>
              <a:t> u 11.10.</a:t>
            </a:r>
            <a:endParaRPr lang="hr-HR" sz="20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0" name="TekstniOkvir 19">
            <a:extLst>
              <a:ext uri="{FF2B5EF4-FFF2-40B4-BE49-F238E27FC236}">
                <a16:creationId xmlns:a16="http://schemas.microsoft.com/office/drawing/2014/main" id="{C29F65B7-6AF2-4F66-A380-DAC72BEF9DDC}"/>
              </a:ext>
            </a:extLst>
          </p:cNvPr>
          <p:cNvSpPr txBox="1"/>
          <p:nvPr/>
        </p:nvSpPr>
        <p:spPr>
          <a:xfrm>
            <a:off x="1400550" y="10283508"/>
            <a:ext cx="4069424" cy="1323439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defTabSz="457177"/>
            <a:r>
              <a:rPr lang="hr-HR" sz="2000" dirty="0" smtClean="0">
                <a:solidFill>
                  <a:prstClr val="white"/>
                </a:solidFill>
                <a:latin typeface="Calibri" panose="020F0502020204030204"/>
              </a:rPr>
              <a:t>Kako si olakšati nakon stresnih događaja? –</a:t>
            </a:r>
          </a:p>
          <a:p>
            <a:pPr algn="ctr" defTabSz="457177"/>
            <a:r>
              <a:rPr lang="hr-HR" sz="2000" dirty="0">
                <a:solidFill>
                  <a:prstClr val="white"/>
                </a:solidFill>
                <a:latin typeface="Calibri" panose="020F0502020204030204"/>
              </a:rPr>
              <a:t>p</a:t>
            </a:r>
            <a:r>
              <a:rPr lang="hr-HR" sz="2000" dirty="0" smtClean="0">
                <a:solidFill>
                  <a:prstClr val="white"/>
                </a:solidFill>
                <a:latin typeface="Calibri" panose="020F0502020204030204"/>
              </a:rPr>
              <a:t>redavanje za 3.c razred predavačica: Marina Pavić, prof. </a:t>
            </a:r>
            <a:endParaRPr lang="hr-HR" sz="200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1" name="Pravokutnik 20">
            <a:extLst>
              <a:ext uri="{FF2B5EF4-FFF2-40B4-BE49-F238E27FC236}">
                <a16:creationId xmlns:a16="http://schemas.microsoft.com/office/drawing/2014/main" id="{9742070F-15E6-49D6-BFB8-3ED147F7E20A}"/>
              </a:ext>
            </a:extLst>
          </p:cNvPr>
          <p:cNvSpPr/>
          <p:nvPr/>
        </p:nvSpPr>
        <p:spPr>
          <a:xfrm>
            <a:off x="5865968" y="9361262"/>
            <a:ext cx="3349470" cy="92333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defTabSz="457177"/>
            <a:r>
              <a:rPr lang="hr-HR" b="1" dirty="0" smtClean="0">
                <a:solidFill>
                  <a:prstClr val="white"/>
                </a:solidFill>
                <a:latin typeface="Calibri" panose="020F0502020204030204"/>
              </a:rPr>
              <a:t>Koordinator Tjedna psihologije u Medicinskoj školi Bjelovar:        Marina </a:t>
            </a:r>
            <a:r>
              <a:rPr lang="hr-HR" b="1" dirty="0" err="1" smtClean="0">
                <a:solidFill>
                  <a:prstClr val="white"/>
                </a:solidFill>
                <a:latin typeface="Calibri" panose="020F0502020204030204"/>
              </a:rPr>
              <a:t>Pavić,prof</a:t>
            </a:r>
            <a:r>
              <a:rPr lang="hr-HR" b="1" dirty="0" smtClean="0">
                <a:solidFill>
                  <a:prstClr val="white"/>
                </a:solidFill>
                <a:latin typeface="Calibri" panose="020F0502020204030204"/>
              </a:rPr>
              <a:t>.</a:t>
            </a:r>
            <a:endParaRPr lang="hr-HR" dirty="0">
              <a:solidFill>
                <a:prstClr val="white"/>
              </a:solidFill>
              <a:latin typeface="Calibri" panose="020F0502020204030204"/>
            </a:endParaRPr>
          </a:p>
        </p:txBody>
      </p:sp>
      <p:pic>
        <p:nvPicPr>
          <p:cNvPr id="1026" name="Picture 2" descr="medicinska škola - znak 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07" y="3241"/>
            <a:ext cx="2819713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4647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Tema sustava Office">
  <a:themeElements>
    <a:clrScheme name="Tema sustava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sustava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sustava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</TotalTime>
  <Words>142</Words>
  <Application>Microsoft Office PowerPoint</Application>
  <PresentationFormat>Prilagođeno</PresentationFormat>
  <Paragraphs>33</Paragraphs>
  <Slides>1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4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1_Tema sustava Office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prezentacija</dc:title>
  <dc:creator>Anamaria Jukic</dc:creator>
  <cp:lastModifiedBy>Korisnik</cp:lastModifiedBy>
  <cp:revision>16</cp:revision>
  <cp:lastPrinted>2021-02-09T12:47:27Z</cp:lastPrinted>
  <dcterms:created xsi:type="dcterms:W3CDTF">2018-02-14T20:05:18Z</dcterms:created>
  <dcterms:modified xsi:type="dcterms:W3CDTF">2021-02-10T11:54:16Z</dcterms:modified>
</cp:coreProperties>
</file>