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42113" cy="98726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94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34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42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8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5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8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02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2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333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5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04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D6EE-7DCB-4050-98EC-BAB8D85B56D7}" type="datetimeFigureOut">
              <a:rPr lang="hr-HR" smtClean="0"/>
              <a:t>15.2.2019.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62AF-9065-4211-81D3-BD0FBAB49A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6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777761" y="3693007"/>
            <a:ext cx="2799637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UTJEČE LI IZRAZ EMOCIJA NA PONAŠANJE DRUGIH?</a:t>
            </a:r>
          </a:p>
          <a:p>
            <a:endParaRPr lang="hr-HR" b="1" dirty="0"/>
          </a:p>
          <a:p>
            <a:r>
              <a:rPr lang="hr-HR" dirty="0" smtClean="0"/>
              <a:t>Četvrtak, 21.2. učenici 3.c sanitarni  tehničari</a:t>
            </a:r>
          </a:p>
          <a:p>
            <a:endParaRPr lang="hr-HR" dirty="0" smtClean="0"/>
          </a:p>
          <a:p>
            <a:r>
              <a:rPr lang="hr-HR" dirty="0" smtClean="0"/>
              <a:t>Od 13</a:t>
            </a:r>
            <a:r>
              <a:rPr lang="hr-HR" dirty="0"/>
              <a:t>: </a:t>
            </a:r>
            <a:r>
              <a:rPr lang="hr-HR" dirty="0" smtClean="0"/>
              <a:t>10- 14:45</a:t>
            </a:r>
            <a:r>
              <a:rPr lang="pl-PL" dirty="0"/>
              <a:t> u hodniku kod glavnog </a:t>
            </a:r>
            <a:r>
              <a:rPr lang="pl-PL" dirty="0" smtClean="0"/>
              <a:t>ulaza</a:t>
            </a:r>
            <a:endParaRPr lang="pl-PL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00379" y="1560132"/>
            <a:ext cx="4006591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PERCEPTIVNE VARKE NA VAŠEM LICU</a:t>
            </a:r>
          </a:p>
          <a:p>
            <a:endParaRPr lang="hr-HR" b="1" dirty="0" smtClean="0"/>
          </a:p>
          <a:p>
            <a:r>
              <a:rPr lang="hr-HR" dirty="0" smtClean="0"/>
              <a:t>Utorak, </a:t>
            </a:r>
            <a:r>
              <a:rPr lang="hr-HR" dirty="0"/>
              <a:t>19. 02. učenice </a:t>
            </a:r>
            <a:r>
              <a:rPr lang="hr-HR" dirty="0" smtClean="0"/>
              <a:t>4.e medicinske kozmetičarke </a:t>
            </a:r>
          </a:p>
          <a:p>
            <a:endParaRPr lang="hr-HR" dirty="0" smtClean="0"/>
          </a:p>
          <a:p>
            <a:r>
              <a:rPr lang="hr-HR" dirty="0" smtClean="0"/>
              <a:t>od 13:10 </a:t>
            </a:r>
            <a:r>
              <a:rPr lang="hr-HR" dirty="0"/>
              <a:t>- 13:55 i 14:50 - 15:35 u </a:t>
            </a:r>
            <a:r>
              <a:rPr lang="hr-HR" dirty="0" smtClean="0"/>
              <a:t>hodniku </a:t>
            </a:r>
            <a:r>
              <a:rPr lang="hr-HR" dirty="0"/>
              <a:t>kod glavnog </a:t>
            </a:r>
            <a:r>
              <a:rPr lang="hr-HR" dirty="0" smtClean="0"/>
              <a:t>ulaza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947220" y="4068292"/>
            <a:ext cx="385729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Korištenje </a:t>
            </a:r>
            <a:r>
              <a:rPr lang="hr-HR" b="1" dirty="0"/>
              <a:t>sredstava ovisnosti kod učenika ZU- </a:t>
            </a:r>
            <a:r>
              <a:rPr lang="hr-HR" b="1" dirty="0" smtClean="0"/>
              <a:t>što se promijenilo unatrag pet godina? - </a:t>
            </a:r>
            <a:r>
              <a:rPr lang="hr-HR" dirty="0" smtClean="0"/>
              <a:t>predavanje </a:t>
            </a:r>
            <a:r>
              <a:rPr lang="hr-HR" b="1" dirty="0" smtClean="0"/>
              <a:t>za roditelje</a:t>
            </a:r>
            <a:r>
              <a:rPr lang="hr-HR" dirty="0" smtClean="0"/>
              <a:t>: Dragica Begić, farmaceut i Zlatka Kozjak </a:t>
            </a:r>
            <a:r>
              <a:rPr lang="hr-HR" dirty="0"/>
              <a:t>M</a:t>
            </a:r>
            <a:r>
              <a:rPr lang="hr-HR" dirty="0" smtClean="0"/>
              <a:t>ikić, psiholog </a:t>
            </a:r>
          </a:p>
          <a:p>
            <a:endParaRPr lang="hr-HR" dirty="0" smtClean="0"/>
          </a:p>
          <a:p>
            <a:r>
              <a:rPr lang="hr-HR" dirty="0" smtClean="0"/>
              <a:t>21. 2. 2018. (četvrtak) od 18:00 u Amfiteatru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553019" y="82804"/>
            <a:ext cx="9835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b="1" dirty="0" smtClean="0"/>
              <a:t>TJEDAN PSIHOLOGIJE U ZDRAVSTVENOM UČILIŠTU</a:t>
            </a:r>
          </a:p>
          <a:p>
            <a:pPr algn="ctr"/>
            <a:r>
              <a:rPr lang="hr-HR" sz="3600" b="1" dirty="0" smtClean="0"/>
              <a:t>18</a:t>
            </a:r>
            <a:r>
              <a:rPr lang="hr-HR" sz="3600" b="1" smtClean="0"/>
              <a:t>.- </a:t>
            </a:r>
            <a:r>
              <a:rPr lang="hr-HR" sz="3600" b="1" smtClean="0"/>
              <a:t>24.2.2019</a:t>
            </a:r>
            <a:r>
              <a:rPr lang="hr-HR" sz="3600" b="1" dirty="0" smtClean="0"/>
              <a:t>.</a:t>
            </a:r>
            <a:endParaRPr lang="hr-HR" sz="3600" b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5959365" y="6376616"/>
            <a:ext cx="610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Priredile:  psihologinje Vesna </a:t>
            </a:r>
            <a:r>
              <a:rPr lang="hr-HR" i="1" dirty="0" err="1" smtClean="0"/>
              <a:t>Hustnjak</a:t>
            </a:r>
            <a:r>
              <a:rPr lang="hr-HR" i="1" dirty="0" smtClean="0"/>
              <a:t> i Zlatka Kozjak Mikić</a:t>
            </a:r>
            <a:endParaRPr lang="hr-HR" i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5105304" y="3844549"/>
            <a:ext cx="296391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UČENJE </a:t>
            </a:r>
            <a:r>
              <a:rPr lang="hr-HR" b="1" dirty="0"/>
              <a:t>S </a:t>
            </a:r>
            <a:r>
              <a:rPr lang="hr-HR" b="1" dirty="0" smtClean="0"/>
              <a:t>RAZUMIJEVANJEM- JE LI ZAISTA LAKŠE?</a:t>
            </a:r>
          </a:p>
          <a:p>
            <a:endParaRPr lang="hr-HR" dirty="0" smtClean="0"/>
          </a:p>
          <a:p>
            <a:r>
              <a:rPr lang="hr-HR" dirty="0" smtClean="0"/>
              <a:t>Četvrtak, 21.2</a:t>
            </a:r>
            <a:r>
              <a:rPr lang="hr-HR" dirty="0"/>
              <a:t>. -</a:t>
            </a:r>
            <a:r>
              <a:rPr lang="hr-HR" dirty="0" smtClean="0"/>
              <a:t> 1.b  dentalni asistenti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Od  8:50 – 9:35 u svojoj učionici 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6863255" y="1283133"/>
            <a:ext cx="486064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b="1" dirty="0" smtClean="0"/>
              <a:t>GOSTI PREDAVAČI S Odsjeka za psihologiju</a:t>
            </a:r>
            <a:endParaRPr lang="hr-HR" b="1" dirty="0"/>
          </a:p>
          <a:p>
            <a:r>
              <a:rPr lang="hr-HR" dirty="0" smtClean="0"/>
              <a:t>Utorak, 19.2. od </a:t>
            </a:r>
            <a:r>
              <a:rPr lang="hr-HR" dirty="0"/>
              <a:t>14:00-14.45- </a:t>
            </a:r>
            <a:r>
              <a:rPr lang="hr-HR" dirty="0" smtClean="0"/>
              <a:t>4d fizioterapeutski tehničari u svojoj učionici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Četvrtak, 21.2. od 9:50-10:35- 3d fizioterapeutski tehničari u svojoj učionici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499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58" y="1600856"/>
            <a:ext cx="5810250" cy="34861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94" y="777765"/>
            <a:ext cx="4066384" cy="43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2" y="500391"/>
            <a:ext cx="5980386" cy="3955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87" y="1115253"/>
            <a:ext cx="4379707" cy="34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86" y="1057113"/>
            <a:ext cx="4275926" cy="392035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62" y="1240222"/>
            <a:ext cx="4744959" cy="35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5373"/>
            <a:ext cx="7620000" cy="507682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8" y="361556"/>
            <a:ext cx="3993226" cy="50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40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166</Words>
  <Application>Microsoft Office PowerPoint</Application>
  <PresentationFormat>Široki zaslon</PresentationFormat>
  <Paragraphs>26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user</cp:lastModifiedBy>
  <cp:revision>18</cp:revision>
  <cp:lastPrinted>2018-02-16T13:14:06Z</cp:lastPrinted>
  <dcterms:created xsi:type="dcterms:W3CDTF">2018-01-18T16:59:17Z</dcterms:created>
  <dcterms:modified xsi:type="dcterms:W3CDTF">2019-02-15T09:34:30Z</dcterms:modified>
</cp:coreProperties>
</file>